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6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202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D572F-B937-44B9-8BCE-326926A0DF4F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3665-4310-440E-989A-CFC56B4BD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38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90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1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1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6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2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90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9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44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5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8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1B619-DF4F-4616-87DE-22BB8560C50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474A0-4E0F-4079-9B00-1D6B09344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9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69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04800"/>
            <a:ext cx="8534400" cy="6324600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Description or Promotional Material</a:t>
            </a:r>
            <a:endParaRPr lang="en-US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367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Smiroldo</dc:creator>
  <cp:lastModifiedBy>Rachel Smiroldo</cp:lastModifiedBy>
  <cp:revision>13</cp:revision>
  <dcterms:created xsi:type="dcterms:W3CDTF">2013-11-05T18:56:19Z</dcterms:created>
  <dcterms:modified xsi:type="dcterms:W3CDTF">2013-11-12T18:07:46Z</dcterms:modified>
</cp:coreProperties>
</file>